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FORMATOS DE </a:t>
            </a:r>
            <a:r>
              <a:rPr lang="es-CO" dirty="0" smtClean="0"/>
              <a:t>IMAGENES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LUZ MARITZA QUINTERO ZAPATA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1934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BMP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02" y="2369713"/>
            <a:ext cx="5177117" cy="430828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388" y="2369713"/>
            <a:ext cx="5714508" cy="43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9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GIFS</a:t>
            </a:r>
            <a:endParaRPr lang="es-C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60" y="2266682"/>
            <a:ext cx="5410164" cy="4391695"/>
          </a:xfrm>
        </p:spPr>
      </p:pic>
      <p:pic>
        <p:nvPicPr>
          <p:cNvPr id="4" name="3 Imagen" descr="tumblr_mzjsbhf3rN1sx8i57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30" y="2286000"/>
            <a:ext cx="553593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6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JPG</a:t>
            </a:r>
            <a:endParaRPr lang="es-CO" dirty="0"/>
          </a:p>
        </p:txBody>
      </p:sp>
      <p:pic>
        <p:nvPicPr>
          <p:cNvPr id="7" name="6 Marcador de contenido" descr="jp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" y="2286000"/>
            <a:ext cx="5318760" cy="4236720"/>
          </a:xfrm>
        </p:spPr>
      </p:pic>
      <p:pic>
        <p:nvPicPr>
          <p:cNvPr id="8" name="7 Imagen" descr="jpg2.jpg"/>
          <p:cNvPicPr>
            <a:picLocks noChangeAspect="1"/>
          </p:cNvPicPr>
          <p:nvPr/>
        </p:nvPicPr>
        <p:blipFill>
          <a:blip r:embed="rId3"/>
          <a:srcRect b="5921"/>
          <a:stretch>
            <a:fillRect/>
          </a:stretch>
        </p:blipFill>
        <p:spPr>
          <a:xfrm>
            <a:off x="5760720" y="2301240"/>
            <a:ext cx="5989320" cy="409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</TotalTime>
  <Words>10</Words>
  <Application>Microsoft Office PowerPoint</Application>
  <PresentationFormat>Personalizado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Sala de reuniones Ion</vt:lpstr>
      <vt:lpstr>FORMATOS DE IMAGENES</vt:lpstr>
      <vt:lpstr>BMP</vt:lpstr>
      <vt:lpstr>GIFS</vt:lpstr>
      <vt:lpstr>JPG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FORMATOS DE IMAGENES</dc:title>
  <dc:creator>oblatas60</dc:creator>
  <cp:lastModifiedBy>PERSONAL</cp:lastModifiedBy>
  <cp:revision>7</cp:revision>
  <dcterms:created xsi:type="dcterms:W3CDTF">2015-02-02T19:45:14Z</dcterms:created>
  <dcterms:modified xsi:type="dcterms:W3CDTF">2015-02-03T01:40:37Z</dcterms:modified>
</cp:coreProperties>
</file>